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31" r:id="rId3"/>
    <p:sldMasterId id="2147483761" r:id="rId4"/>
    <p:sldMasterId id="2147483827" r:id="rId5"/>
    <p:sldMasterId id="2147483895" r:id="rId6"/>
    <p:sldMasterId id="2147483899" r:id="rId7"/>
    <p:sldMasterId id="2147483914" r:id="rId8"/>
  </p:sldMasterIdLst>
  <p:notesMasterIdLst>
    <p:notesMasterId r:id="rId19"/>
  </p:notesMasterIdLst>
  <p:sldIdLst>
    <p:sldId id="3401" r:id="rId9"/>
    <p:sldId id="515" r:id="rId10"/>
    <p:sldId id="361" r:id="rId11"/>
    <p:sldId id="307" r:id="rId12"/>
    <p:sldId id="309" r:id="rId13"/>
    <p:sldId id="314" r:id="rId14"/>
    <p:sldId id="362" r:id="rId15"/>
    <p:sldId id="265" r:id="rId16"/>
    <p:sldId id="3397" r:id="rId17"/>
    <p:sldId id="51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>
        <p:scale>
          <a:sx n="81" d="100"/>
          <a:sy n="81" d="100"/>
        </p:scale>
        <p:origin x="-186" y="-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DC5C0A-0D26-4132-B61F-2E06C1498EC8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0918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xmlns="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xmlns="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xmlns="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xmlns="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xmlns="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xmlns="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xmlns="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xmlns="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xmlns="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xmlns="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xmlns="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xmlns="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xmlns="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xmlns="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xmlns="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xmlns="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xmlns="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xmlns="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xmlns="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xmlns="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xmlns="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xmlns="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xmlns="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xmlns="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xmlns="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xmlns="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xmlns="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xmlns="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xmlns="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xmlns="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xmlns="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xmlns="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xmlns="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xmlns="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xmlns="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829679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68381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75229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262625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9283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736125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362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xmlns="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xmlns="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xmlns="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xmlns="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7287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01012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2144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3282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5629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0A404991-DC8B-44E9-97DB-783310D50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925B1FBD-A72F-4401-8221-9042861C1EB0}"/>
              </a:ext>
            </a:extLst>
          </p:cNvPr>
          <p:cNvSpPr/>
          <p:nvPr userDrawn="1"/>
        </p:nvSpPr>
        <p:spPr>
          <a:xfrm>
            <a:off x="192910" y="196770"/>
            <a:ext cx="11806177" cy="646445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0F73B100-4B5E-4F9E-8674-58E9344AFC50}"/>
              </a:ext>
            </a:extLst>
          </p:cNvPr>
          <p:cNvSpPr/>
          <p:nvPr userDrawn="1"/>
        </p:nvSpPr>
        <p:spPr>
          <a:xfrm>
            <a:off x="360742" y="344346"/>
            <a:ext cx="11470511" cy="6169306"/>
          </a:xfrm>
          <a:prstGeom prst="rect">
            <a:avLst/>
          </a:prstGeom>
          <a:noFill/>
          <a:ln w="38100">
            <a:solidFill>
              <a:schemeClr val="accent2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1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40137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757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:blinds/>
      </p:transition>
    </mc:Choice>
    <mc:Fallback xmlns="">
      <p:transition spd="slow" advTm="0">
        <p:blinds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4" y="342796"/>
            <a:ext cx="1521524" cy="35898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4"/>
            <a:ext cx="1899833" cy="276977"/>
          </a:xfrm>
          <a:prstGeom prst="rect">
            <a:avLst/>
          </a:prstGeom>
          <a:noFill/>
        </p:spPr>
        <p:txBody>
          <a:bodyPr wrap="none" lIns="91417" tIns="45709" rIns="91417" bIns="45709">
            <a:spAutoFit/>
          </a:bodyPr>
          <a:lstStyle/>
          <a:p>
            <a:pPr defTabSz="914096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6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9" rIns="91417" bIns="45709" anchor="ctr"/>
          <a:lstStyle/>
          <a:p>
            <a:pPr algn="ctr" defTabSz="914096">
              <a:defRPr/>
            </a:pPr>
            <a:endParaRPr lang="zh-CN" altLang="en-US" sz="1866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2022/4/14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0622764"/>
      </p:ext>
    </p:extLst>
  </p:cSld>
  <p:clrMapOvr>
    <a:masterClrMapping/>
  </p:clrMapOvr>
  <p:transition spd="med" advClick="0" advTm="0">
    <p:push dir="r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1563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2000">
        <p14:gallery dir="l"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70682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872009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014685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05559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25961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45993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967090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50764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3609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40605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5201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3327037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4221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11778520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02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8" descr="nen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6568" y="-15875"/>
            <a:ext cx="12094633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661FB12-3AFE-461D-A353-36A826BF37E5}"/>
              </a:ext>
            </a:extLst>
          </p:cNvPr>
          <p:cNvSpPr txBox="1"/>
          <p:nvPr userDrawn="1"/>
        </p:nvSpPr>
        <p:spPr>
          <a:xfrm>
            <a:off x="8807694" y="0"/>
            <a:ext cx="333350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113324611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17803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3087637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683724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146416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37177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91340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947380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443280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528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image" Target="../media/image41.jpeg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098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  <p:sldLayoutId id="2147483746" r:id="rId15"/>
    <p:sldLayoutId id="2147483747" r:id="rId16"/>
    <p:sldLayoutId id="2147483748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2022/4/14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4/14/2022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522843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l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C06BF7A1-CA29-4FA9-99C2-D0A9F9A19471}" type="datetime1">
              <a:rPr lang="vi-VN" smtClean="0">
                <a:latin typeface=".VnTime" panose="020B7200000000000000" pitchFamily="34" charset="0"/>
              </a:rPr>
              <a:pPr fontAlgn="base">
                <a:spcAft>
                  <a:spcPct val="0"/>
                </a:spcAft>
                <a:defRPr/>
              </a:pPr>
              <a:t>14/04/2022</a:t>
            </a:fld>
            <a:endParaRPr lang="vi-VN">
              <a:latin typeface=".VnTime" panose="020B7200000000000000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ctr" eaLnBrk="1" hangingPunct="1">
              <a:spcBef>
                <a:spcPct val="20000"/>
              </a:spcBef>
              <a:defRPr sz="1200">
                <a:solidFill>
                  <a:srgbClr val="898989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pPr fontAlgn="base">
              <a:spcAft>
                <a:spcPct val="0"/>
              </a:spcAft>
              <a:defRPr/>
            </a:pPr>
            <a:endParaRPr lang="en-US">
              <a:latin typeface=".VnTime" panose="020B7200000000000000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/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lvl="0" eaLnBrk="1" hangingPunct="1">
              <a:spcBef>
                <a:spcPct val="20000"/>
              </a:spcBef>
              <a:buNone/>
            </a:pPr>
            <a:fld id="{9A0DB2DC-4C9A-4742-B13C-FB6460FD3503}" type="slidenum">
              <a:rPr lang="vi-VN" altLang="en-US" dirty="0">
                <a:effectLst>
                  <a:outerShdw blurRad="38100" dist="38100" dir="2700000">
                    <a:srgbClr val="C0C0C0"/>
                  </a:outerShdw>
                </a:effectLst>
                <a:latin typeface=".VnTime" panose="020B7200000000000000" pitchFamily="34" charset="0"/>
              </a:rPr>
              <a:t>‹#›</a:t>
            </a:fld>
            <a:endParaRPr lang="vi-VN" altLang="en-US" dirty="0">
              <a:effectLst>
                <a:outerShdw blurRad="38100" dist="38100" dir="2700000">
                  <a:srgbClr val="C0C0C0"/>
                </a:outerShdw>
              </a:effectLst>
              <a:latin typeface=".VnTime" panose="020B7200000000000000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582402C-3402-45B4-B724-46FFAC8E693D}"/>
              </a:ext>
            </a:extLst>
          </p:cNvPr>
          <p:cNvSpPr txBox="1"/>
          <p:nvPr userDrawn="1"/>
        </p:nvSpPr>
        <p:spPr>
          <a:xfrm>
            <a:off x="8807694" y="0"/>
            <a:ext cx="332155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31017562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6.png"/><Relationship Id="rId5" Type="http://schemas.openxmlformats.org/officeDocument/2006/relationships/image" Target="../media/image42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microsoft.com/office/2007/relationships/hdphoto" Target="../media/hdphoto1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8.xml"/><Relationship Id="rId5" Type="http://schemas.openxmlformats.org/officeDocument/2006/relationships/image" Target="../media/image52.png"/><Relationship Id="rId4" Type="http://schemas.openxmlformats.org/officeDocument/2006/relationships/image" Target="../media/image5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1.jpg"/><Relationship Id="rId4" Type="http://schemas.openxmlformats.org/officeDocument/2006/relationships/image" Target="../media/image5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0.xml"/><Relationship Id="rId5" Type="http://schemas.openxmlformats.org/officeDocument/2006/relationships/image" Target="../media/image52.png"/><Relationship Id="rId4" Type="http://schemas.openxmlformats.org/officeDocument/2006/relationships/image" Target="../media/image5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6.xml"/><Relationship Id="rId5" Type="http://schemas.openxmlformats.org/officeDocument/2006/relationships/image" Target="../media/image57.png"/><Relationship Id="rId4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Tiếng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Việt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27C27E7-3EBB-44E4-B587-606D4BE648FB}"/>
              </a:ext>
            </a:extLst>
          </p:cNvPr>
          <p:cNvSpPr txBox="1"/>
          <p:nvPr/>
        </p:nvSpPr>
        <p:spPr>
          <a:xfrm>
            <a:off x="2810540" y="2690037"/>
            <a:ext cx="680483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err="1">
                <a:solidFill>
                  <a:srgbClr val="00B050"/>
                </a:solidFill>
              </a:rPr>
              <a:t>Tiết</a:t>
            </a:r>
            <a:r>
              <a:rPr lang="en-US" sz="6600" dirty="0">
                <a:solidFill>
                  <a:srgbClr val="00B050"/>
                </a:solidFill>
              </a:rPr>
              <a:t> 3</a:t>
            </a:r>
          </a:p>
          <a:p>
            <a:pPr algn="ctr"/>
            <a:r>
              <a:rPr lang="en-US" sz="6600" dirty="0" err="1">
                <a:solidFill>
                  <a:srgbClr val="00B050"/>
                </a:solidFill>
              </a:rPr>
              <a:t>Viết</a:t>
            </a:r>
            <a:endParaRPr lang="en-US" sz="6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090CBE52-488B-43ED-B921-C6338D91C5E2}"/>
              </a:ext>
            </a:extLst>
          </p:cNvPr>
          <p:cNvSpPr txBox="1"/>
          <p:nvPr/>
        </p:nvSpPr>
        <p:spPr>
          <a:xfrm>
            <a:off x="4600340" y="322734"/>
            <a:ext cx="7591660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UTM Cookies" panose="02040603050506020204" pitchFamily="18" charset="0"/>
                <a:ea typeface="Arial-Rounded"/>
                <a:cs typeface="+mn-cs"/>
              </a:rPr>
              <a:t>CHỮ HOA </a:t>
            </a:r>
            <a:r>
              <a:rPr kumimoji="0" lang="en-US" sz="5867" b="1" i="0" u="none" strike="noStrike" kern="1200" cap="none" spc="0" normalizeH="0" baseline="0" noProof="0" dirty="0">
                <a:ln>
                  <a:noFill/>
                </a:ln>
                <a:solidFill>
                  <a:srgbClr val="44546A">
                    <a:lumMod val="60000"/>
                    <a:lumOff val="4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546A">
                  <a:lumMod val="60000"/>
                  <a:lumOff val="40000"/>
                </a:srgbClr>
              </a:solidFill>
              <a:effectLst/>
              <a:uLnTx/>
              <a:uFillTx/>
              <a:latin typeface="HP001" panose="020B0603050302020204" pitchFamily="34" charset="0"/>
              <a:ea typeface="HP001" panose="020B0603050302020204" pitchFamily="34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90495074-CD09-4CB2-8F23-DB3380F67003}"/>
              </a:ext>
            </a:extLst>
          </p:cNvPr>
          <p:cNvSpPr txBox="1"/>
          <p:nvPr/>
        </p:nvSpPr>
        <p:spPr>
          <a:xfrm>
            <a:off x="2589117" y="1236641"/>
            <a:ext cx="7154436" cy="8822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3733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B2AF9FF-F79E-4B41-BCE2-7473F2F750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34" t="24511" r="13656" b="24889"/>
          <a:stretch/>
        </p:blipFill>
        <p:spPr>
          <a:xfrm>
            <a:off x="6470870" y="3233611"/>
            <a:ext cx="3132015" cy="3053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9487EB8-EC70-4801-A528-9E8DB46BF8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3647" b="-923"/>
          <a:stretch/>
        </p:blipFill>
        <p:spPr>
          <a:xfrm>
            <a:off x="2589117" y="2708541"/>
            <a:ext cx="3559505" cy="36504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6777A7-A253-498A-A8D1-B39BDD1EAB8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9948" y="322734"/>
            <a:ext cx="2456247" cy="1827815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370707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 18"/>
          <p:cNvSpPr>
            <a:spLocks noChangeArrowheads="1"/>
          </p:cNvSpPr>
          <p:nvPr/>
        </p:nvSpPr>
        <p:spPr bwMode="auto">
          <a:xfrm>
            <a:off x="2640013" y="3067050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3" name="Text Box 16"/>
          <p:cNvSpPr txBox="1">
            <a:spLocks noChangeArrowheads="1"/>
          </p:cNvSpPr>
          <p:nvPr/>
        </p:nvSpPr>
        <p:spPr bwMode="auto">
          <a:xfrm>
            <a:off x="2640013" y="24050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00314" y="90805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 ý đúng nhất: </a:t>
            </a:r>
            <a:endParaRPr kumimoji="0" 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6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7490096">
            <a:off x="4367213" y="525462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" name="Text Box 14"/>
          <p:cNvSpPr txBox="1">
            <a:spLocks noChangeArrowheads="1"/>
          </p:cNvSpPr>
          <p:nvPr/>
        </p:nvSpPr>
        <p:spPr bwMode="auto">
          <a:xfrm>
            <a:off x="1774825" y="1700213"/>
            <a:ext cx="6965950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vừa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2640013" y="3141664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5 ô li</a:t>
            </a:r>
          </a:p>
        </p:txBody>
      </p: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2682875" y="3786189"/>
            <a:ext cx="1627188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B7702E1-0A6E-43BB-B0DB-B5E337EA590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6805319" y="2304503"/>
            <a:ext cx="3559505" cy="365049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94F5AAA-7AB3-4765-9905-31D143475ECD}"/>
              </a:ext>
            </a:extLst>
          </p:cNvPr>
          <p:cNvSpPr txBox="1"/>
          <p:nvPr/>
        </p:nvSpPr>
        <p:spPr>
          <a:xfrm>
            <a:off x="4568456" y="139337"/>
            <a:ext cx="635827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3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4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8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80"/>
                            </p:stCondLst>
                            <p:childTnLst>
                              <p:par>
                                <p:cTn id="3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9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0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80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160"/>
                            </p:stCondLst>
                            <p:childTnLst>
                              <p:par>
                                <p:cTn id="4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5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6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80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build="allAtOnce"/>
      <p:bldP spid="5" grpId="0"/>
      <p:bldP spid="9" grpId="0"/>
      <p:bldP spid="10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Box 19"/>
          <p:cNvSpPr txBox="1">
            <a:spLocks noChangeArrowheads="1"/>
          </p:cNvSpPr>
          <p:nvPr/>
        </p:nvSpPr>
        <p:spPr bwMode="auto">
          <a:xfrm>
            <a:off x="3024188" y="3738563"/>
            <a:ext cx="1771650" cy="52228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6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395539" y="889001"/>
            <a:ext cx="41322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5124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6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1951652" y="1673315"/>
            <a:ext cx="7204075" cy="45935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nhỏ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cao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ô li ?</a:t>
            </a:r>
          </a:p>
        </p:txBody>
      </p:sp>
      <p:sp>
        <p:nvSpPr>
          <p:cNvPr id="15" name="Oval 16"/>
          <p:cNvSpPr>
            <a:spLocks noChangeArrowheads="1"/>
          </p:cNvSpPr>
          <p:nvPr/>
        </p:nvSpPr>
        <p:spPr bwMode="auto">
          <a:xfrm>
            <a:off x="2746378" y="2303464"/>
            <a:ext cx="512763" cy="4699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6" name="Text Box 17"/>
          <p:cNvSpPr txBox="1">
            <a:spLocks noChangeArrowheads="1"/>
          </p:cNvSpPr>
          <p:nvPr/>
        </p:nvSpPr>
        <p:spPr bwMode="auto">
          <a:xfrm>
            <a:off x="2855913" y="2373314"/>
            <a:ext cx="2286000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</a:t>
            </a: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) 2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rưỡi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911475" y="31194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4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li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EE664F3-7868-47FD-A6E5-8353E86304D2}"/>
              </a:ext>
            </a:extLst>
          </p:cNvPr>
          <p:cNvSpPr txBox="1"/>
          <p:nvPr/>
        </p:nvSpPr>
        <p:spPr>
          <a:xfrm>
            <a:off x="4479776" y="141971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HP001 4 hàng" panose="020B0603050302020204" pitchFamily="34" charset="0"/>
                <a:ea typeface="Arial-Rounded"/>
              </a:rPr>
              <a:t>Z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87BA21CC-9B16-4542-9689-915EC72CFDE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934" t="24511" r="13656" b="24889"/>
          <a:stretch/>
        </p:blipFill>
        <p:spPr>
          <a:xfrm>
            <a:off x="7162550" y="2181382"/>
            <a:ext cx="3524447" cy="3435987"/>
          </a:xfrm>
          <a:prstGeom prst="rect">
            <a:avLst/>
          </a:prstGeom>
        </p:spPr>
      </p:pic>
      <p:sp>
        <p:nvSpPr>
          <p:cNvPr id="34" name="Line 26"/>
          <p:cNvSpPr>
            <a:spLocks noChangeShapeType="1"/>
          </p:cNvSpPr>
          <p:nvPr/>
        </p:nvSpPr>
        <p:spPr bwMode="auto">
          <a:xfrm>
            <a:off x="7170636" y="2773364"/>
            <a:ext cx="3524447" cy="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</a:ln>
          <a:effectLst/>
        </p:spPr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.VnTime" panose="020B7200000000000000" pitchFamily="34" charset="0"/>
              <a:ea typeface="Arial-Rounded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4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2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4" grpId="0"/>
      <p:bldP spid="15" grpId="0" animBg="1"/>
      <p:bldP spid="16" grpId="0" build="allAtOnce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Box 11"/>
          <p:cNvSpPr txBox="1">
            <a:spLocks noChangeArrowheads="1"/>
          </p:cNvSpPr>
          <p:nvPr/>
        </p:nvSpPr>
        <p:spPr bwMode="auto">
          <a:xfrm>
            <a:off x="2695575" y="3068639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b)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2522539" y="927101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Chọn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ý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đúng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nhất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:</a:t>
            </a:r>
          </a:p>
        </p:txBody>
      </p:sp>
      <p:pic>
        <p:nvPicPr>
          <p:cNvPr id="6150" name="Picture 10" descr="hoa0001"/>
          <p:cNvPicPr>
            <a:picLocks noChangeAspect="1"/>
          </p:cNvPicPr>
          <p:nvPr/>
        </p:nvPicPr>
        <p:blipFill>
          <a:blip r:embed="rId2"/>
          <a:srcRect l="24504" r="25812" b="55757"/>
          <a:stretch>
            <a:fillRect/>
          </a:stretch>
        </p:blipFill>
        <p:spPr>
          <a:xfrm rot="9199349">
            <a:off x="2305050" y="5219700"/>
            <a:ext cx="819150" cy="79533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1" name="Picture 11" descr="hoa0001"/>
          <p:cNvPicPr>
            <a:picLocks noChangeAspect="1"/>
          </p:cNvPicPr>
          <p:nvPr/>
        </p:nvPicPr>
        <p:blipFill>
          <a:blip r:embed="rId3"/>
          <a:srcRect l="55197" t="42612" b="10580"/>
          <a:stretch>
            <a:fillRect/>
          </a:stretch>
        </p:blipFill>
        <p:spPr>
          <a:xfrm rot="8527350">
            <a:off x="3400426" y="5221288"/>
            <a:ext cx="779463" cy="842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152" name="Picture 12" descr="hoa0001"/>
          <p:cNvPicPr>
            <a:picLocks noChangeAspect="1"/>
          </p:cNvPicPr>
          <p:nvPr/>
        </p:nvPicPr>
        <p:blipFill>
          <a:blip r:embed="rId4"/>
          <a:srcRect l="-3510" t="58333" r="52632"/>
          <a:stretch>
            <a:fillRect/>
          </a:stretch>
        </p:blipFill>
        <p:spPr>
          <a:xfrm rot="-6827561">
            <a:off x="4367213" y="5210175"/>
            <a:ext cx="855662" cy="84613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2014382" y="1666806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lvl="0"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 *Con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chữ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Z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gồm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?</a:t>
            </a: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2759075" y="2276475"/>
            <a:ext cx="457200" cy="457200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Arial-Rounded"/>
              <a:cs typeface="+mn-cs"/>
            </a:endParaRP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2755900" y="2336801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a)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sp>
        <p:nvSpPr>
          <p:cNvPr id="21" name="Text Box 12"/>
          <p:cNvSpPr txBox="1">
            <a:spLocks noChangeArrowheads="1"/>
          </p:cNvSpPr>
          <p:nvPr/>
        </p:nvSpPr>
        <p:spPr bwMode="auto">
          <a:xfrm>
            <a:off x="2703514" y="3644901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c)  3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nét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HP001 4 hàng" panose="020B0603050302020204" pitchFamily="34" charset="0"/>
              <a:ea typeface="Arial-Rounded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D557C87-20CC-4BE8-8A80-58CB5B6D193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3647" b="-923"/>
          <a:stretch/>
        </p:blipFill>
        <p:spPr>
          <a:xfrm>
            <a:off x="7220304" y="1889127"/>
            <a:ext cx="3424024" cy="351154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09942897-8430-4A96-8369-E630D48345C3}"/>
              </a:ext>
            </a:extLst>
          </p:cNvPr>
          <p:cNvSpPr txBox="1"/>
          <p:nvPr/>
        </p:nvSpPr>
        <p:spPr>
          <a:xfrm>
            <a:off x="4466956" y="152306"/>
            <a:ext cx="60977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8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80"/>
                            </p:stCondLst>
                            <p:childTnLst>
                              <p:par>
                                <p:cTn id="1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60"/>
                            </p:stCondLst>
                            <p:childTnLst>
                              <p:par>
                                <p:cTn id="2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5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6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80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12" grpId="0"/>
      <p:bldP spid="13" grpId="0" animBg="1"/>
      <p:bldP spid="19" grpId="0" build="allAtOnce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AF4C8C-9B9C-484A-9F12-FB31106D5450}"/>
              </a:ext>
            </a:extLst>
          </p:cNvPr>
          <p:cNvSpPr txBox="1"/>
          <p:nvPr/>
        </p:nvSpPr>
        <p:spPr>
          <a:xfrm>
            <a:off x="2526285" y="540890"/>
            <a:ext cx="7154436" cy="1077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Viết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chữ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hoa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 </a:t>
            </a:r>
            <a:r>
              <a:rPr kumimoji="0" lang="en-US" sz="4267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Z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(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cỡ </a:t>
            </a:r>
            <a:r>
              <a:rPr lang="en-US" sz="2400" dirty="0" err="1">
                <a:solidFill>
                  <a:srgbClr val="4472C4">
                    <a:lumMod val="50000"/>
                  </a:srgbClr>
                </a:solidFill>
                <a:latin typeface="UTM Avo" panose="02040603050506020204" pitchFamily="18" charset="0"/>
                <a:ea typeface="Arial-Rounded"/>
              </a:rPr>
              <a:t>vừa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pic>
        <p:nvPicPr>
          <p:cNvPr id="3" name="Q kiểu 2">
            <a:hlinkClick r:id="" action="ppaction://media"/>
            <a:extLst>
              <a:ext uri="{FF2B5EF4-FFF2-40B4-BE49-F238E27FC236}">
                <a16:creationId xmlns:a16="http://schemas.microsoft.com/office/drawing/2014/main" xmlns="" id="{4D405C78-EEAF-4DF7-AF59-151BCEAEA7B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 rotWithShape="1">
          <a:blip r:embed="rId5"/>
          <a:srcRect r="4600"/>
          <a:stretch/>
        </p:blipFill>
        <p:spPr>
          <a:xfrm>
            <a:off x="2386782" y="1787152"/>
            <a:ext cx="7418437" cy="4374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3622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5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4141654" y="0"/>
            <a:ext cx="3908692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803574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3795395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03690BF-3D90-438A-8D55-C8946495AA2F}"/>
              </a:ext>
            </a:extLst>
          </p:cNvPr>
          <p:cNvSpPr txBox="1"/>
          <p:nvPr/>
        </p:nvSpPr>
        <p:spPr>
          <a:xfrm>
            <a:off x="4413040" y="1369"/>
            <a:ext cx="75916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</a:rPr>
              <a:t>VIẾT ỨNG DỤNG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HP001" panose="020B06030503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2272683-E51A-47C9-B56A-3997BFEC8EF4}"/>
              </a:ext>
            </a:extLst>
          </p:cNvPr>
          <p:cNvSpPr txBox="1"/>
          <p:nvPr/>
        </p:nvSpPr>
        <p:spPr>
          <a:xfrm>
            <a:off x="2205494" y="3124887"/>
            <a:ext cx="81597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hoa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như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thế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cái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cao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2.5 li ?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xmlns="" id="{1C1D0F64-B630-4936-9A0B-EAAEAA03910A}"/>
              </a:ext>
            </a:extLst>
          </p:cNvPr>
          <p:cNvGrpSpPr/>
          <p:nvPr/>
        </p:nvGrpSpPr>
        <p:grpSpPr>
          <a:xfrm>
            <a:off x="2031534" y="1537592"/>
            <a:ext cx="8601084" cy="1114048"/>
            <a:chOff x="347937" y="2043957"/>
            <a:chExt cx="6648038" cy="870169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xmlns="" id="{791A6CDD-FA01-49BB-B625-AEA8994400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0927" b="84500"/>
            <a:stretch/>
          </p:blipFill>
          <p:spPr>
            <a:xfrm>
              <a:off x="418676" y="2043957"/>
              <a:ext cx="6365271" cy="87016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FD323952-62A6-45B8-8951-BCE491178FA7}"/>
                </a:ext>
              </a:extLst>
            </p:cNvPr>
            <p:cNvSpPr txBox="1"/>
            <p:nvPr/>
          </p:nvSpPr>
          <p:spPr>
            <a:xfrm>
              <a:off x="347937" y="2357455"/>
              <a:ext cx="6648038" cy="4407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 Tǟần </a:t>
              </a:r>
              <a:r>
                <a:rPr lang="en-US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Z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uǬ </a:t>
              </a:r>
              <a:r>
                <a:rPr lang="vi-VN" sz="3067" b="1" dirty="0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Toản là 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wgưƟ a</a:t>
              </a:r>
              <a:r>
                <a:rPr lang="el-GR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ζ 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hùng </a:t>
              </a:r>
              <a:r>
                <a:rPr lang="el-GR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η</a:t>
              </a:r>
              <a:r>
                <a:rPr lang="vi-VN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ỏ ǇuĔ</a:t>
              </a:r>
              <a:r>
                <a:rPr lang="en-US" sz="3067" b="1" dirty="0">
                  <a:solidFill>
                    <a:srgbClr val="FF0000"/>
                  </a:solidFill>
                  <a:latin typeface="HP001 4 hàng" panose="020B0603050302020204" pitchFamily="34" charset="0"/>
                </a:rPr>
                <a:t>.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D8492F-F47A-4261-B084-D5E555A6CB7E}"/>
              </a:ext>
            </a:extLst>
          </p:cNvPr>
          <p:cNvSpPr txBox="1"/>
          <p:nvPr/>
        </p:nvSpPr>
        <p:spPr>
          <a:xfrm>
            <a:off x="2205494" y="4013664"/>
            <a:ext cx="81597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Khoảng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cách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giữa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các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ghi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tiếng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là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1 con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chữ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</a:rPr>
              <a:t> o.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5B341B73-696F-42BB-95D6-E545C6B6EE1C}"/>
              </a:ext>
            </a:extLst>
          </p:cNvPr>
          <p:cNvSpPr txBox="1"/>
          <p:nvPr/>
        </p:nvSpPr>
        <p:spPr>
          <a:xfrm>
            <a:off x="6689689" y="3124026"/>
            <a:ext cx="37994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Chữ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HP001 4 hàng" panose="020B0603050302020204" pitchFamily="34" charset="0"/>
              </a:rPr>
              <a:t>Z, T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0A0D1869-7DE4-48DB-ACFD-94B3B8D89C2F}"/>
              </a:ext>
            </a:extLst>
          </p:cNvPr>
          <p:cNvSpPr txBox="1"/>
          <p:nvPr/>
        </p:nvSpPr>
        <p:spPr>
          <a:xfrm>
            <a:off x="2329395" y="4887841"/>
            <a:ext cx="8159768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Chữ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HP001 4 hàng" panose="020B0603050302020204" pitchFamily="34" charset="0"/>
              </a:rPr>
              <a:t>g, l, h</a:t>
            </a:r>
            <a:r>
              <a:rPr lang="en-US" sz="2400" dirty="0"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</a:rPr>
              <a:t>.</a:t>
            </a:r>
            <a:endParaRPr lang="vi-VN" sz="2400" dirty="0"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  <p:bldP spid="18" grpId="0" uiExpand="1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704637" y="1062126"/>
            <a:ext cx="11487363" cy="8199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683" tIns="43341" rIns="86683" bIns="43341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3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ea"/>
              <a:sym typeface="+mn-lt"/>
            </a:endParaRPr>
          </a:p>
        </p:txBody>
      </p:sp>
      <p:pic>
        <p:nvPicPr>
          <p:cNvPr id="3" name="图片 4">
            <a:extLst>
              <a:ext uri="{FF2B5EF4-FFF2-40B4-BE49-F238E27FC236}">
                <a16:creationId xmlns:a16="http://schemas.microsoft.com/office/drawing/2014/main" xmlns="" id="{E79F877D-5681-4E56-85A3-BBE592E709F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7841" y="2334134"/>
            <a:ext cx="5631190" cy="37541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D46743-184E-49A7-BBE6-C38FDF6CAC1B}"/>
              </a:ext>
            </a:extLst>
          </p:cNvPr>
          <p:cNvSpPr txBox="1"/>
          <p:nvPr/>
        </p:nvSpPr>
        <p:spPr>
          <a:xfrm>
            <a:off x="1822183" y="2589399"/>
            <a:ext cx="75916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5400" dirty="0">
                <a:solidFill>
                  <a:schemeClr val="accent2"/>
                </a:solidFill>
                <a:latin typeface="+mj-lt"/>
              </a:rPr>
              <a:t>LUYỆN VIẾT VỞ</a:t>
            </a:r>
            <a:endParaRPr lang="en-US" sz="5400" dirty="0">
              <a:solidFill>
                <a:schemeClr val="accent2"/>
              </a:solidFill>
              <a:latin typeface="+mj-lt"/>
              <a:ea typeface="HP001" panose="020B06030503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2E486D6-2119-42BF-89EA-8B63C247C028}"/>
              </a:ext>
            </a:extLst>
          </p:cNvPr>
          <p:cNvSpPr txBox="1"/>
          <p:nvPr/>
        </p:nvSpPr>
        <p:spPr>
          <a:xfrm>
            <a:off x="422794" y="3679399"/>
            <a:ext cx="7154436" cy="5707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400" b="1" dirty="0">
                <a:solidFill>
                  <a:srgbClr val="0070C0"/>
                </a:solidFill>
                <a:latin typeface="+mj-lt"/>
              </a:rPr>
              <a:t>Học sinh viết vào vở </a:t>
            </a:r>
            <a:r>
              <a:rPr lang="vi-VN" sz="2400" b="1" i="1">
                <a:solidFill>
                  <a:srgbClr val="0070C0"/>
                </a:solidFill>
                <a:latin typeface="+mj-lt"/>
              </a:rPr>
              <a:t>Tập viết</a:t>
            </a:r>
            <a:endParaRPr lang="en-US" sz="2400" b="1" dirty="0">
              <a:solidFill>
                <a:srgbClr val="0070C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7411736"/>
      </p:ext>
    </p:extLst>
  </p:cSld>
  <p:clrMapOvr>
    <a:masterClrMapping/>
  </p:clrMapOvr>
  <p:transition spd="med" advClick="0" advTm="0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千图网海量PPT模板www.58pic.com​​">
  <a:themeElements>
    <a:clrScheme name="自定义 1040">
      <a:dk1>
        <a:sysClr val="windowText" lastClr="000000"/>
      </a:dk1>
      <a:lt1>
        <a:sysClr val="window" lastClr="FFFFFF"/>
      </a:lt1>
      <a:dk2>
        <a:srgbClr val="5A6378"/>
      </a:dk2>
      <a:lt2>
        <a:srgbClr val="7F7F7F"/>
      </a:lt2>
      <a:accent1>
        <a:srgbClr val="59B776"/>
      </a:accent1>
      <a:accent2>
        <a:srgbClr val="59B776"/>
      </a:accent2>
      <a:accent3>
        <a:srgbClr val="59B776"/>
      </a:accent3>
      <a:accent4>
        <a:srgbClr val="59B776"/>
      </a:accent4>
      <a:accent5>
        <a:srgbClr val="59B776"/>
      </a:accent5>
      <a:accent6>
        <a:srgbClr val="59B776"/>
      </a:accent6>
      <a:hlink>
        <a:srgbClr val="168BBA"/>
      </a:hlink>
      <a:folHlink>
        <a:srgbClr val="68000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458</TotalTime>
  <Words>213</Words>
  <Application>Microsoft Office PowerPoint</Application>
  <PresentationFormat>Custom</PresentationFormat>
  <Paragraphs>37</Paragraphs>
  <Slides>10</Slides>
  <Notes>2</Notes>
  <HiddenSlides>0</HiddenSlides>
  <MMClips>1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Office Theme</vt:lpstr>
      <vt:lpstr>1_Office 主题</vt:lpstr>
      <vt:lpstr>千图网海量PPT模板www.58pic.com​​</vt:lpstr>
      <vt:lpstr>2_Office 主题</vt:lpstr>
      <vt:lpstr>https://www.freeppt7.com</vt:lpstr>
      <vt:lpstr>3_Office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Administrator</cp:lastModifiedBy>
  <cp:revision>44</cp:revision>
  <dcterms:created xsi:type="dcterms:W3CDTF">2021-07-20T01:55:21Z</dcterms:created>
  <dcterms:modified xsi:type="dcterms:W3CDTF">2022-04-14T16:31:46Z</dcterms:modified>
</cp:coreProperties>
</file>